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44" d="100"/>
          <a:sy n="44" d="100"/>
        </p:scale>
        <p:origin x="66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F614-E592-7472-F765-C2F33A15F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61388-3C09-E579-6CF0-F82874081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10577-4434-D8F7-42B3-533581FA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AE9-F83F-4F6E-90C2-EB1F97604EC4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8AEB3-E2E1-8B3F-54B2-2B62DC19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0FFFA-33C0-FD30-6371-E5BDC209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FB02-243D-4C45-9197-A3BE7244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1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ECAA-F0D3-4B67-88FD-3622EA2A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12F1B-2D87-F45D-0A98-79F7EE4E7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433F5-EB8B-0F33-E425-EEA1CCE6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AE9-F83F-4F6E-90C2-EB1F97604EC4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294D2-F2D7-BB98-E0F8-EAFACDD2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C5D2B-E032-F253-4858-1D4E7662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FB02-243D-4C45-9197-A3BE7244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6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9D0DD-613D-FFB8-9890-8C77C9FA9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2F37B-D831-CAC1-BEF0-1B5310D48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A83AE-B198-AD0F-C381-47B04080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AE9-F83F-4F6E-90C2-EB1F97604EC4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FBB7E-0AFB-93F8-4C91-4F24E397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928BC-255A-0E2E-9168-E2D2E396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FB02-243D-4C45-9197-A3BE7244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9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04DF-60F2-CD93-5244-6001CD1C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FFC1A-7F4B-9082-569B-56AF71B46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83150-013F-B84A-2342-EB74C86E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AE9-F83F-4F6E-90C2-EB1F97604EC4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12B44-8174-6457-EE05-7012C31A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C9E00-098C-5A62-1785-5E272B9E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FB02-243D-4C45-9197-A3BE7244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49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FB98-25EE-7900-ACCB-58463495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FA329-964A-EBF6-2FFD-DD7B937DF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E48C4-8D9D-2EBB-899A-08124F17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AE9-F83F-4F6E-90C2-EB1F97604EC4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5215D-E5D6-6AE1-F3A1-2813E248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E0F14-DAB2-4DE1-5188-35C28C45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FB02-243D-4C45-9197-A3BE7244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6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1FA9-2DC5-1CDC-4AF6-6B54AEF5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52BEF-682C-2AA2-5FBE-6853403F3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0A32-FE47-C9D5-DF7A-16DEA1C55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46DBE-DED5-EDF5-26C8-EF402CD9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AE9-F83F-4F6E-90C2-EB1F97604EC4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6041F-9F43-6DF9-1522-8AE8E68E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1161A-08D7-C24E-B1F0-27AE067A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FB02-243D-4C45-9197-A3BE7244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4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7D83-BD7E-D7ED-14E5-F354B651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A0E3A-232C-FFA3-8A1E-1449DCF3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01387-08A1-227B-BB0A-038A6571A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519A2-14D7-851D-D445-68F7D7F3B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EF713-1FAF-DEAE-604C-7F34AD4F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EE3188-0054-34F6-3237-93BB1D21F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AE9-F83F-4F6E-90C2-EB1F97604EC4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4770DB-67AB-9AEB-F119-3E1B11CC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EA10B5-1982-1442-4A7F-BFD2AA9E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FB02-243D-4C45-9197-A3BE7244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8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76C6-FE9A-14EC-0939-9B3E8559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AA6A2-477B-B040-040D-21A8D2C8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AE9-F83F-4F6E-90C2-EB1F97604EC4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2D796-AC5A-C62F-397C-47C25E97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65E67-C8FF-A09B-9B6A-04922560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FB02-243D-4C45-9197-A3BE7244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0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1E0191-8249-A857-44B4-D54BA4DC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AE9-F83F-4F6E-90C2-EB1F97604EC4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069F1-65F3-70C8-ED5F-2E173A87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E731D-D035-9013-9FB8-DE5BEB26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FB02-243D-4C45-9197-A3BE7244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61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5F41-30C2-5152-ADDD-245183DD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30D1-CAF1-109B-A6B8-4850E4705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88B06-0D4D-541C-4D13-8099E18C0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EC262-65DF-F488-2A84-45CD0698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AE9-F83F-4F6E-90C2-EB1F97604EC4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4513-2CDB-BCCE-EF71-836E5B6C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EFBFE-14C9-4ECA-E4DD-D0D0E702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FB02-243D-4C45-9197-A3BE7244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9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5CF9-D7D3-9643-4EC3-E173322B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7D0A-8B40-3379-2615-41F6149AC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A391D-15AB-9B9C-CFB0-D899EB3FA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6DBCA-53BA-F3E2-20B1-6FA86732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AE9-F83F-4F6E-90C2-EB1F97604EC4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40DCB-8983-36D3-1F8A-866F2E52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697AE-262A-EC56-E2CA-8D59EC47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FB02-243D-4C45-9197-A3BE7244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8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24B1D4-2AA8-6C30-D30A-0BD722C0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FE6F2-AC38-6977-F696-748BFD07D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B4FF0-2018-30E6-BC66-C8110CD3C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11AE9-F83F-4F6E-90C2-EB1F97604EC4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41141-ED68-1630-AE5E-96D3FA7EA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6FF56-BF01-0DC4-3363-5D463086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AFB02-243D-4C45-9197-A3BE7244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2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1B03-EC8E-DEE9-BFC0-2936C31B6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Appendix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27A4D-4CFF-6CDF-8612-2292D978B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Existing Land &amp; Properties</a:t>
            </a:r>
          </a:p>
        </p:txBody>
      </p:sp>
    </p:spTree>
    <p:extLst>
      <p:ext uri="{BB962C8B-B14F-4D97-AF65-F5344CB8AC3E}">
        <p14:creationId xmlns:p14="http://schemas.microsoft.com/office/powerpoint/2010/main" val="283617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Placeholder 4" descr="A street with cars parked in front of a building&#10;&#10;Description automatically generated">
            <a:extLst>
              <a:ext uri="{FF2B5EF4-FFF2-40B4-BE49-F238E27FC236}">
                <a16:creationId xmlns:a16="http://schemas.microsoft.com/office/drawing/2014/main" id="{FF2CD796-058E-5D55-F99F-11FA60074A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659" r="6660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9B1B0-20E8-5AD3-7CE3-BFC0150EAC26}"/>
              </a:ext>
            </a:extLst>
          </p:cNvPr>
          <p:cNvSpPr txBox="1"/>
          <p:nvPr/>
        </p:nvSpPr>
        <p:spPr>
          <a:xfrm>
            <a:off x="7530628" y="280128"/>
            <a:ext cx="46598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2a Laughton Road (burnt out building) and 3a Laughton Road (unused indoor market). View from Laughton Road (High St)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2E20B18-164F-7B60-34EF-8E622EE6E2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743" r="9743"/>
          <a:stretch>
            <a:fillRect/>
          </a:stretch>
        </p:blipFill>
        <p:spPr>
          <a:xfrm>
            <a:off x="-1524" y="0"/>
            <a:ext cx="12192000" cy="701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9B1B0-20E8-5AD3-7CE3-BFC0150EAC26}"/>
              </a:ext>
            </a:extLst>
          </p:cNvPr>
          <p:cNvSpPr txBox="1"/>
          <p:nvPr/>
        </p:nvSpPr>
        <p:spPr>
          <a:xfrm>
            <a:off x="674914" y="345442"/>
            <a:ext cx="400594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Colliery Band building to the right of image with indoor market behind. Outdoor market stalls, parking and refuse storage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1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065C06-7302-B2AC-A0BE-7C98CD39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8952" cy="68057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9B1B0-20E8-5AD3-7CE3-BFC0150EAC26}"/>
              </a:ext>
            </a:extLst>
          </p:cNvPr>
          <p:cNvSpPr txBox="1"/>
          <p:nvPr/>
        </p:nvSpPr>
        <p:spPr>
          <a:xfrm>
            <a:off x="302514" y="3838307"/>
            <a:ext cx="215765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Fixed market stalls and rear 36-44 Laughton Road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8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853A7-9B4B-B798-67C5-A9E44311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9B1B0-20E8-5AD3-7CE3-BFC0150EAC26}"/>
              </a:ext>
            </a:extLst>
          </p:cNvPr>
          <p:cNvSpPr txBox="1"/>
          <p:nvPr/>
        </p:nvSpPr>
        <p:spPr>
          <a:xfrm>
            <a:off x="585543" y="280128"/>
            <a:ext cx="46598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Fixed outdoor market stalls to the rear of Laughton Road. Pedestrian access from Laughton Road to bus interchange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8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8F98D34-E4D7-2F24-1427-43E74893F3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034" r="10034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9B1B0-20E8-5AD3-7CE3-BFC0150EAC26}"/>
              </a:ext>
            </a:extLst>
          </p:cNvPr>
          <p:cNvSpPr txBox="1"/>
          <p:nvPr/>
        </p:nvSpPr>
        <p:spPr>
          <a:xfrm>
            <a:off x="433143" y="541385"/>
            <a:ext cx="4659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Rear 36-56 Laughton Road, outdoor market </a:t>
            </a:r>
          </a:p>
        </p:txBody>
      </p:sp>
    </p:spTree>
    <p:extLst>
      <p:ext uri="{BB962C8B-B14F-4D97-AF65-F5344CB8AC3E}">
        <p14:creationId xmlns:p14="http://schemas.microsoft.com/office/powerpoint/2010/main" val="226648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86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Appendix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2</dc:title>
  <dc:creator>Lorna Vertigan</dc:creator>
  <cp:lastModifiedBy>Lorna Vertigan</cp:lastModifiedBy>
  <cp:revision>1</cp:revision>
  <dcterms:created xsi:type="dcterms:W3CDTF">2024-12-24T10:14:28Z</dcterms:created>
  <dcterms:modified xsi:type="dcterms:W3CDTF">2024-12-24T10:28:52Z</dcterms:modified>
</cp:coreProperties>
</file>